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cd97fcb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cd97fcb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3eb0e50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3eb0e5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3eb0e50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3eb0e50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3eb0e50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3eb0e50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93ff47f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93ff47f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93ff47f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93ff47f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22i218@psgtech.ac.in" TargetMode="External"/><Relationship Id="rId4" Type="http://schemas.openxmlformats.org/officeDocument/2006/relationships/hyperlink" Target="mailto:22z336@psgtech.ac.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FINANCIAL SERVICES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114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DETECTION FOR LAPTOPS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367025" y="3340400"/>
            <a:ext cx="47769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R                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22i218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Vinithaa P                                      22z273 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Kiruthika Sermadurai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22z33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Sanjitha R                                       22z259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Durga G                                           22z321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33175" y="3469850"/>
            <a:ext cx="65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Academic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Dr.Suriya 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Department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PSG College of Technology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3175" y="2758425"/>
            <a:ext cx="659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Industry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 Sharma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Hewlett Packard Enterprise(HPE)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dataset.yaml: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9850"/>
            <a:ext cx="88201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First attempt of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parameters:</a:t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9600"/>
            <a:ext cx="8839202" cy="348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Test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88" y="723800"/>
            <a:ext cx="8243226" cy="40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Sample testing of defect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0" y="770700"/>
            <a:ext cx="3013025" cy="2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550" y="4057925"/>
            <a:ext cx="4350260" cy="5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100" y="770700"/>
            <a:ext cx="2304825" cy="2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500" y="770700"/>
            <a:ext cx="2726276" cy="257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424650" y="0"/>
            <a:ext cx="768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 - Sample testing of defectless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880250"/>
            <a:ext cx="1150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192825" y="651400"/>
            <a:ext cx="872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50" y="852375"/>
            <a:ext cx="2436083" cy="24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050" y="4196326"/>
            <a:ext cx="63436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463" y="1337450"/>
            <a:ext cx="3343076" cy="18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863" y="1101350"/>
            <a:ext cx="2595662" cy="228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